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62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78"/>
  </p:normalViewPr>
  <p:slideViewPr>
    <p:cSldViewPr snapToGrid="0" snapToObjects="1">
      <p:cViewPr varScale="1">
        <p:scale>
          <a:sx n="117" d="100"/>
          <a:sy n="117" d="100"/>
        </p:scale>
        <p:origin x="6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2F7A8-67F4-1F4A-A8AA-837CB791E0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09ED87-6E91-2149-B041-ACB79D6E26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AD1174-F3CE-CB4C-AEB0-9237685B0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00154-A7E8-E840-88AE-96E4C3C6DDEE}" type="datetimeFigureOut">
              <a:rPr lang="en-AU" smtClean="0"/>
              <a:t>13/10/2025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E4F95-0A53-D845-9748-D1963E412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79227B-3573-CB49-BF18-BEB94FA65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25D6E-BE6B-3943-BF54-8C0F68E207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0666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18AB0-0619-7943-9426-56BC3D6DE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729E04-2F7C-A648-B169-E4B57223CF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073BF-2A69-284D-863C-A5377C2D9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00154-A7E8-E840-88AE-96E4C3C6DDEE}" type="datetimeFigureOut">
              <a:rPr lang="en-AU" smtClean="0"/>
              <a:t>13/10/2025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E70818-6C25-0043-AF7B-620012B58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B8FFEE-6550-F24D-BB95-997B9B266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25D6E-BE6B-3943-BF54-8C0F68E207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4896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D0D572-8533-4C45-82ED-1DC40025EA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75F69C-EEA3-A947-B0F2-58F77A1157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6BE0F-758D-734E-806E-CA9FB70F6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00154-A7E8-E840-88AE-96E4C3C6DDEE}" type="datetimeFigureOut">
              <a:rPr lang="en-AU" smtClean="0"/>
              <a:t>13/10/2025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D184CA-9CBD-8942-AFA9-0A069761F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12181D-9B27-E14F-AECF-B0E4EED7F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25D6E-BE6B-3943-BF54-8C0F68E207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4719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B3370-6316-2A42-B744-BB51FF9B8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F581C-86E9-B24E-A599-595ABF729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BCDE9-5A65-4244-9EA6-5209182E9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00154-A7E8-E840-88AE-96E4C3C6DDEE}" type="datetimeFigureOut">
              <a:rPr lang="en-AU" smtClean="0"/>
              <a:t>13/10/2025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923CA-273A-FD40-9A40-84C3031C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2CED17-A68E-DD47-A022-87EBDA401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25D6E-BE6B-3943-BF54-8C0F68E207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36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6709D-29D8-814B-9D78-A9B05FD41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03B55-77AA-4549-94C3-76F37BD085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917C5D-9E31-054E-B01C-14E48EDA4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00154-A7E8-E840-88AE-96E4C3C6DDEE}" type="datetimeFigureOut">
              <a:rPr lang="en-AU" smtClean="0"/>
              <a:t>13/10/2025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12AD30-A4AA-3740-9D46-A29B6695E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1E2A56-6143-F444-BF07-1886BBDEA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25D6E-BE6B-3943-BF54-8C0F68E207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0182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3529D-252C-AD45-888A-2A66B466B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51C6A-38EB-4F4D-B6FB-F320EEB10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A3A497-8DF3-F741-B0E2-8DDED66885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54C239-0AD5-A44C-9357-5C45984DC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00154-A7E8-E840-88AE-96E4C3C6DDEE}" type="datetimeFigureOut">
              <a:rPr lang="en-AU" smtClean="0"/>
              <a:t>13/10/2025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C2409-649E-F448-984D-EBD270865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9219D3-06C3-EC4D-BE9A-49738E255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25D6E-BE6B-3943-BF54-8C0F68E207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42187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3B19C-B8EE-0A44-9800-E46645EFB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FCD0B8-CBCC-A041-AE3C-86C827DCC9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D84C83-5988-1A4D-9875-2B2546194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E01059-B9CC-3C44-AE09-31229AD9DD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6F9D17-BD38-E64C-ACEA-D10710DF11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3F5C6DF-A6D6-AE41-86E0-146B837C3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00154-A7E8-E840-88AE-96E4C3C6DDEE}" type="datetimeFigureOut">
              <a:rPr lang="en-AU" smtClean="0"/>
              <a:t>13/10/2025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993F02-005C-2649-90B7-51C84FC65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B14D01-1F47-6347-9B39-33EF31541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25D6E-BE6B-3943-BF54-8C0F68E207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90159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D8827-0D19-BA44-BB17-C8A4D4369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272DCE-A352-BC42-8C1E-7C1DF8E5C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00154-A7E8-E840-88AE-96E4C3C6DDEE}" type="datetimeFigureOut">
              <a:rPr lang="en-AU" smtClean="0"/>
              <a:t>13/10/2025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A8CEF6-400C-2845-9F7A-7D11490AB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C0A815-FC0A-D946-8A4C-DA9F7EA8D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25D6E-BE6B-3943-BF54-8C0F68E207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173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3CA7FC-B87E-5643-8343-84DF6B9C8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00154-A7E8-E840-88AE-96E4C3C6DDEE}" type="datetimeFigureOut">
              <a:rPr lang="en-AU" smtClean="0"/>
              <a:t>13/10/2025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8F3E9F-72FC-244F-AE8F-2A083B80E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DA8CB1-C3E5-7149-BBD7-976F527B8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25D6E-BE6B-3943-BF54-8C0F68E207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7509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B3F34-FC49-8F40-B29F-4CE5A23E0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10E9A-7569-4644-B212-FF37A24C16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6BCC53-3378-E942-8A9C-E905CF31F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736BF5-66F0-8B4D-99B0-62F598510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00154-A7E8-E840-88AE-96E4C3C6DDEE}" type="datetimeFigureOut">
              <a:rPr lang="en-AU" smtClean="0"/>
              <a:t>13/10/2025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EED6D1-9178-D241-A7E7-AACB65200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902900-3742-834B-9CC8-A7D6BAECE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25D6E-BE6B-3943-BF54-8C0F68E207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4895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2C95A-7B61-F846-970D-98C81B883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8AD80C-504D-2F40-8EE4-1641BDB086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B5EB1B-6BFF-BF4F-B2F1-6292AA696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3EAAD3-D6BA-B947-A5AB-1ED2340D9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00154-A7E8-E840-88AE-96E4C3C6DDEE}" type="datetimeFigureOut">
              <a:rPr lang="en-AU" smtClean="0"/>
              <a:t>13/10/2025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684BC7-1CA2-1349-8210-FE58FE123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8FB809-E3E9-5343-8903-F1F004D39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25D6E-BE6B-3943-BF54-8C0F68E207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8408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466031-C0E8-F142-B8A4-C4335A716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14A95E-6DD5-2840-B72E-30A90E615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F6E4C-8CE5-FA40-BDF7-AEFBC6CCC1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00154-A7E8-E840-88AE-96E4C3C6DDEE}" type="datetimeFigureOut">
              <a:rPr lang="en-AU" smtClean="0"/>
              <a:t>13/10/2025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FE1B98-ADC5-3144-966D-B45A1462BD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5EEEB-C53F-6945-91DD-D8D5AA4186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B25D6E-BE6B-3943-BF54-8C0F68E207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2404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erson pointing on a map">
            <a:extLst>
              <a:ext uri="{FF2B5EF4-FFF2-40B4-BE49-F238E27FC236}">
                <a16:creationId xmlns:a16="http://schemas.microsoft.com/office/drawing/2014/main" id="{76DA326D-BB91-A03E-4FE8-FF01134F283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b="15730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DF4D1F-2586-5D4B-9516-9C2D50651B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AU" b="1" dirty="0">
                <a:solidFill>
                  <a:srgbClr val="FFFFFF"/>
                </a:solidFill>
              </a:rPr>
              <a:t>AI follows instructions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A25F1D-6D24-F44E-9235-07363F4835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AU">
                <a:solidFill>
                  <a:srgbClr val="FFFFFF"/>
                </a:solidFill>
              </a:rPr>
              <a:t>Kindergarten – Year 2</a:t>
            </a:r>
          </a:p>
        </p:txBody>
      </p:sp>
    </p:spTree>
    <p:extLst>
      <p:ext uri="{BB962C8B-B14F-4D97-AF65-F5344CB8AC3E}">
        <p14:creationId xmlns:p14="http://schemas.microsoft.com/office/powerpoint/2010/main" val="1051545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04E69-22D1-D74D-851A-3E71C1E03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2041"/>
            <a:ext cx="10515600" cy="1325563"/>
          </a:xfrm>
        </p:spPr>
        <p:txBody>
          <a:bodyPr/>
          <a:lstStyle/>
          <a:p>
            <a:r>
              <a:rPr lang="en-AU" b="1" dirty="0"/>
              <a:t>Teacher Demonstration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E8B7C-18B5-D14A-93F8-0A38D3F6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5111"/>
            <a:ext cx="10515600" cy="4351338"/>
          </a:xfrm>
        </p:spPr>
        <p:txBody>
          <a:bodyPr/>
          <a:lstStyle/>
          <a:p>
            <a:r>
              <a:rPr lang="en-AU" dirty="0"/>
              <a:t>AI sorting images into categories</a:t>
            </a:r>
          </a:p>
          <a:p>
            <a:pPr lvl="1"/>
            <a:r>
              <a:rPr lang="en-AU" dirty="0"/>
              <a:t>Show correct and incorrect guesses</a:t>
            </a:r>
          </a:p>
          <a:p>
            <a:pPr lvl="1"/>
            <a:r>
              <a:rPr lang="en-AU" dirty="0"/>
              <a:t>Discuss: Why were the guesses incorrect? How would we fix this?</a:t>
            </a:r>
          </a:p>
          <a:p>
            <a:endParaRPr lang="en-AU" dirty="0"/>
          </a:p>
          <a:p>
            <a:r>
              <a:rPr lang="en-AU" dirty="0"/>
              <a:t>AI-generated image creation</a:t>
            </a:r>
          </a:p>
          <a:p>
            <a:pPr lvl="1"/>
            <a:r>
              <a:rPr lang="en-AU" dirty="0"/>
              <a:t>Discuss: What are some of the limitations of these resources? Can AI be creative?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9B9AF5A-C089-CB4D-9010-4C0393AB08DD}"/>
              </a:ext>
            </a:extLst>
          </p:cNvPr>
          <p:cNvCxnSpPr/>
          <p:nvPr/>
        </p:nvCxnSpPr>
        <p:spPr>
          <a:xfrm>
            <a:off x="980661" y="1652547"/>
            <a:ext cx="10230678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0326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17710-0B36-7C42-BEA3-4C1D9D8E8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/>
              <a:t>Identifying AI and its Characteristics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AFC25-76D2-374D-8C33-5CD1FEA047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AU" dirty="0"/>
              <a:t>Does it perceive its environment?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Can it learn over time?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Does it make plans on its own?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Does it interact with the environment?</a:t>
            </a:r>
          </a:p>
        </p:txBody>
      </p:sp>
    </p:spTree>
    <p:extLst>
      <p:ext uri="{BB962C8B-B14F-4D97-AF65-F5344CB8AC3E}">
        <p14:creationId xmlns:p14="http://schemas.microsoft.com/office/powerpoint/2010/main" val="1554788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517A58-FFA7-4747-B5AE-25072FE2A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AU" sz="5400" b="1"/>
              <a:t>AI or Not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89D4AF-D0A5-5B48-B60B-745358B622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3476106"/>
            <a:ext cx="4243589" cy="3320668"/>
          </a:xfrm>
        </p:spPr>
        <p:txBody>
          <a:bodyPr>
            <a:normAutofit/>
          </a:bodyPr>
          <a:lstStyle/>
          <a:p>
            <a:r>
              <a:rPr lang="en-AU" sz="2400" dirty="0"/>
              <a:t>Fill out the worksheet to identify if the item uses AI or not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73D2B0-8140-8D4F-B758-AC874AD6D4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62" r="13415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93779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80326-09A2-7D4E-8799-D601E38D5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/>
              <a:t>Activity: Following Instructions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F2EEF-4D49-9644-9BE6-5B79FA1C34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AU" dirty="0"/>
              <a:t>Find a partner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One person in the pair will put a blindfold on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/>
              <a:t>The other person must give their blindfolded partner instructions to move an object from one side of the classroom to another (</a:t>
            </a:r>
            <a:r>
              <a:rPr lang="en-AU" dirty="0" err="1"/>
              <a:t>eg</a:t>
            </a:r>
            <a:r>
              <a:rPr lang="en-AU" dirty="0"/>
              <a:t>: two steps forward, two steps to the left)</a:t>
            </a:r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2159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E7B3A3-CABE-A146-BA1B-F00E54B27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AU" sz="5400" b="1" dirty="0"/>
              <a:t>Evaluate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0228B-20BD-A246-924F-D9307602E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76" y="2485976"/>
            <a:ext cx="10515600" cy="4251960"/>
          </a:xfrm>
        </p:spPr>
        <p:txBody>
          <a:bodyPr>
            <a:normAutofit/>
          </a:bodyPr>
          <a:lstStyle/>
          <a:p>
            <a:r>
              <a:rPr lang="en-AU" sz="2400" dirty="0"/>
              <a:t>Were you successful in moving the item to the correct spot?</a:t>
            </a:r>
          </a:p>
          <a:p>
            <a:endParaRPr lang="en-AU" sz="2400" dirty="0"/>
          </a:p>
          <a:p>
            <a:r>
              <a:rPr lang="en-AU" sz="2400" dirty="0"/>
              <a:t>What were some of the challenges of this activity?</a:t>
            </a:r>
          </a:p>
          <a:p>
            <a:endParaRPr lang="en-AU" sz="2400" dirty="0"/>
          </a:p>
          <a:p>
            <a:r>
              <a:rPr lang="en-AU" sz="2400" dirty="0"/>
              <a:t>How might this activity relate to some of the concepts of AI?</a:t>
            </a:r>
          </a:p>
        </p:txBody>
      </p:sp>
    </p:spTree>
    <p:extLst>
      <p:ext uri="{BB962C8B-B14F-4D97-AF65-F5344CB8AC3E}">
        <p14:creationId xmlns:p14="http://schemas.microsoft.com/office/powerpoint/2010/main" val="3215789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188</Words>
  <Application>Microsoft Macintosh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AI follows instructions</vt:lpstr>
      <vt:lpstr>Teacher Demonstration </vt:lpstr>
      <vt:lpstr>Identifying AI and its Characteristics</vt:lpstr>
      <vt:lpstr>AI or Not</vt:lpstr>
      <vt:lpstr>Activity: Following Instructions</vt:lpstr>
      <vt:lpstr>Evaluate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Angus Koeroessy</dc:creator>
  <cp:lastModifiedBy>Angus Koeroessy</cp:lastModifiedBy>
  <cp:revision>5</cp:revision>
  <dcterms:created xsi:type="dcterms:W3CDTF">2025-10-07T07:02:30Z</dcterms:created>
  <dcterms:modified xsi:type="dcterms:W3CDTF">2025-10-13T03:56:18Z</dcterms:modified>
</cp:coreProperties>
</file>

<file path=docProps/thumbnail.jpeg>
</file>